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elId0"/>
    <p:sldId id="258" r:id="RelId1"/>
    <p:sldId id="259" r:id="RelId2"/>
    <p:sldId id="260" r:id="RelId3"/>
    <p:sldId id="261" r:id="RelId4"/>
    <p:sldId id="262" r:id="RelId5"/>
    <p:sldId id="263" r:id="RelId6"/>
    <p:sldId id="264" r:id="RelId7"/>
    <p:sldId id="265" r:id="RelId8"/>
    <p:sldId id="266" r:id="RelId9"/>
    <p:sldId id="267" r:id="RelId10"/>
    <p:sldId id="268" r:id="RelId11"/>
    <p:sldId id="269" r:id="RelId12"/>
    <p:sldId id="270" r:id="RelId13"/>
    <p:sldId id="271" r:id="RelId14"/>
    <p:sldId id="272" r:id="RelId15"/>
    <p:sldId id="273" r:id="Rel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7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3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ableStyles" Target="tableStyles.xml" Id="rId6" /><Relationship Type="http://schemas.openxmlformats.org/officeDocument/2006/relationships/theme" Target="theme/theme1.xml" Id="rId5" /><Relationship Type="http://schemas.openxmlformats.org/officeDocument/2006/relationships/viewProps" Target="viewProps.xml" Id="rId4" /><Relationship Type="http://schemas.openxmlformats.org/officeDocument/2006/relationships/slide" Target="/ppt/slides/slide2.xml" Id="RelId0" /><Relationship Type="http://schemas.openxmlformats.org/officeDocument/2006/relationships/slide" Target="/ppt/slides/slide3.xml" Id="RelId1" /><Relationship Type="http://schemas.openxmlformats.org/officeDocument/2006/relationships/slide" Target="/ppt/slides/slide4.xml" Id="RelId2" /><Relationship Type="http://schemas.openxmlformats.org/officeDocument/2006/relationships/slide" Target="/ppt/slides/slide5.xml" Id="RelId3" /><Relationship Type="http://schemas.openxmlformats.org/officeDocument/2006/relationships/slide" Target="/ppt/slides/slide6.xml" Id="RelId4" /><Relationship Type="http://schemas.openxmlformats.org/officeDocument/2006/relationships/slide" Target="/ppt/slides/slide7.xml" Id="RelId5" /><Relationship Type="http://schemas.openxmlformats.org/officeDocument/2006/relationships/slide" Target="/ppt/slides/slide8.xml" Id="RelId6" /><Relationship Type="http://schemas.openxmlformats.org/officeDocument/2006/relationships/slide" Target="/ppt/slides/slide9.xml" Id="RelId7" /><Relationship Type="http://schemas.openxmlformats.org/officeDocument/2006/relationships/slide" Target="/ppt/slides/slidea.xml" Id="RelId8" /><Relationship Type="http://schemas.openxmlformats.org/officeDocument/2006/relationships/slide" Target="/ppt/slides/slideb.xml" Id="RelId9" /><Relationship Type="http://schemas.openxmlformats.org/officeDocument/2006/relationships/slide" Target="/ppt/slides/slidec.xml" Id="RelId10" /><Relationship Type="http://schemas.openxmlformats.org/officeDocument/2006/relationships/slide" Target="/ppt/slides/slided.xml" Id="RelId11" /><Relationship Type="http://schemas.openxmlformats.org/officeDocument/2006/relationships/slide" Target="/ppt/slides/slidee.xml" Id="RelId12" /><Relationship Type="http://schemas.openxmlformats.org/officeDocument/2006/relationships/slide" Target="/ppt/slides/slidef.xml" Id="RelId13" /><Relationship Type="http://schemas.openxmlformats.org/officeDocument/2006/relationships/slide" Target="/ppt/slides/slide10.xml" Id="RelId14" /><Relationship Type="http://schemas.openxmlformats.org/officeDocument/2006/relationships/slide" Target="/ppt/slides/slide11.xml" Id="RelId15" /><Relationship Type="http://schemas.openxmlformats.org/officeDocument/2006/relationships/slide" Target="/ppt/slides/slide12.xml" Id="RelId16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../media/image1.png" Id="rId2" /><Relationship Type="http://schemas.openxmlformats.org/officeDocument/2006/relationships/slideLayout" Target="../slideLayouts/slideLayout7.xml" Id="rId1" /><Relationship Type="http://schemas.openxmlformats.org/officeDocument/2006/relationships/image" Target="../media/image3.png" Id="rId5" /><Relationship Type="http://schemas.openxmlformats.org/officeDocument/2006/relationships/image" Target="../media/image2.png" Id="rId4" /><Relationship Type="http://schemas.openxmlformats.org/officeDocument/2006/relationships/hyperlink" Target="https://app.powerbi.com/groups/628b9159-5f16-455e-bf53-177be857617f/reports/1b7baaea-4d55-4ca8-bb47-9069bbbc6abd?pbi_source=PowerPoint" TargetMode="External" Id="coverSlideHpLink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0f5868760bf9494a" /><Relationship Type="http://schemas.openxmlformats.org/officeDocument/2006/relationships/hyperlink" Target="https://app.powerbi.com/groups/628b9159-5f16-455e-bf53-177be857617f/reports/1b7baaea-4d55-4ca8-bb47-9069bbbc6abd/ReportSectionffd07b9e6f1972ec8318?pbi_source=PowerPoint" TargetMode="External" Id="RelId14" /><Relationship Type="http://schemas.openxmlformats.org/officeDocument/2006/relationships/image" Target="/ppt/media/image12.png" Id="imgId3055907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03279c68eca14f6f" /><Relationship Type="http://schemas.openxmlformats.org/officeDocument/2006/relationships/hyperlink" Target="https://app.powerbi.com/groups/628b9159-5f16-455e-bf53-177be857617f/reports/1b7baaea-4d55-4ca8-bb47-9069bbbc6abd/ReportSection5bbdd5f26b7aef4bba2c?pbi_source=PowerPoint" TargetMode="External" Id="RelId15" /><Relationship Type="http://schemas.openxmlformats.org/officeDocument/2006/relationships/image" Target="/ppt/media/image13.png" Id="imgId3055906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22dd59ba4afa4f6e" /><Relationship Type="http://schemas.openxmlformats.org/officeDocument/2006/relationships/hyperlink" Target="https://app.powerbi.com/groups/628b9159-5f16-455e-bf53-177be857617f/reports/1b7baaea-4d55-4ca8-bb47-9069bbbc6abd/ReportSectionf761e2c70d43609e98a7?pbi_source=PowerPoint" TargetMode="External" Id="RelId16" /><Relationship Type="http://schemas.openxmlformats.org/officeDocument/2006/relationships/image" Target="/ppt/media/image14.png" Id="imgId30559055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3abcc7e54bf04d06" /><Relationship Type="http://schemas.openxmlformats.org/officeDocument/2006/relationships/hyperlink" Target="https://app.powerbi.com/groups/628b9159-5f16-455e-bf53-177be857617f/reports/1b7baaea-4d55-4ca8-bb47-9069bbbc6abd/ReportSectionef2026751d6b55d07ab8?pbi_source=PowerPoint" TargetMode="External" Id="RelId0" /><Relationship Type="http://schemas.openxmlformats.org/officeDocument/2006/relationships/image" Target="/ppt/media/image4.png" Id="imgId30559056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af4207ba8157429e" /><Relationship Type="http://schemas.openxmlformats.org/officeDocument/2006/relationships/hyperlink" Target="https://app.powerbi.com/groups/628b9159-5f16-455e-bf53-177be857617f/reports/1b7baaea-4d55-4ca8-bb47-9069bbbc6abd/ReportSectiond2084a5e840f155de805?pbi_source=PowerPoint" TargetMode="External" Id="RelId1" /><Relationship Type="http://schemas.openxmlformats.org/officeDocument/2006/relationships/image" Target="/ppt/media/image5.png" Id="imgId3055906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c76edd137a0c484b" /><Relationship Type="http://schemas.openxmlformats.org/officeDocument/2006/relationships/hyperlink" Target="https://app.powerbi.com/groups/628b9159-5f16-455e-bf53-177be857617f/reports/1b7baaea-4d55-4ca8-bb47-9069bbbc6abd/ReportSection8435284799464ceb86ff?pbi_source=PowerPoint" TargetMode="External" Id="RelId2" /><Relationship Type="http://schemas.openxmlformats.org/officeDocument/2006/relationships/image" Target="/ppt/media/image6.png" Id="imgId30559065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d8e6c10a94cb40e9" /><Relationship Type="http://schemas.openxmlformats.org/officeDocument/2006/relationships/hyperlink" Target="https://app.powerbi.com/groups/628b9159-5f16-455e-bf53-177be857617f/reports/1b7baaea-4d55-4ca8-bb47-9069bbbc6abd/ReportSectionf4b5ee5c339e4952d8b7?pbi_source=PowerPoint" TargetMode="External" Id="RelId3" /><Relationship Type="http://schemas.openxmlformats.org/officeDocument/2006/relationships/image" Target="/ppt/media/image7.png" Id="imgId3055906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fcbee2dfe61b4e49" /><Relationship Type="http://schemas.openxmlformats.org/officeDocument/2006/relationships/hyperlink" Target="https://app.powerbi.com/groups/628b9159-5f16-455e-bf53-177be857617f/reports/1b7baaea-4d55-4ca8-bb47-9069bbbc6abd/ReportSection23d573ef12a17ab6ba66?pbi_source=PowerPoint" TargetMode="External" Id="RelId4" /><Relationship Type="http://schemas.openxmlformats.org/officeDocument/2006/relationships/image" Target="/ppt/media/image8.png" Id="imgId3055906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90e4e8a8d3bc4b4b" /><Relationship Type="http://schemas.openxmlformats.org/officeDocument/2006/relationships/hyperlink" Target="https://app.powerbi.com/groups/628b9159-5f16-455e-bf53-177be857617f/reports/1b7baaea-4d55-4ca8-bb47-9069bbbc6abd/ReportSection350c56e6e9cd1b9d1c9d?pbi_source=PowerPoint" TargetMode="External" Id="RelId5" /><Relationship Type="http://schemas.openxmlformats.org/officeDocument/2006/relationships/image" Target="/ppt/media/image9.png" Id="imgId30559066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e5f7ed3b0a844b36" /><Relationship Type="http://schemas.openxmlformats.org/officeDocument/2006/relationships/hyperlink" Target="https://app.powerbi.com/groups/628b9159-5f16-455e-bf53-177be857617f/reports/1b7baaea-4d55-4ca8-bb47-9069bbbc6abd/ReportSectiond3ec995ad130af6b1b4f?pbi_source=PowerPoint" TargetMode="External" Id="RelId6" /><Relationship Type="http://schemas.openxmlformats.org/officeDocument/2006/relationships/image" Target="/ppt/media/imagea.png" Id="imgId30559067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6dd0befdbf714b3d" /><Relationship Type="http://schemas.openxmlformats.org/officeDocument/2006/relationships/hyperlink" Target="https://app.powerbi.com/groups/628b9159-5f16-455e-bf53-177be857617f/reports/1b7baaea-4d55-4ca8-bb47-9069bbbc6abd/ReportSection708714079ceca8df21d4?pbi_source=PowerPoint" TargetMode="External" Id="RelId7" /><Relationship Type="http://schemas.openxmlformats.org/officeDocument/2006/relationships/image" Target="/ppt/media/imageb.png" Id="imgId3055905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6be7ea9ca2f64e6d" /><Relationship Type="http://schemas.openxmlformats.org/officeDocument/2006/relationships/hyperlink" Target="https://app.powerbi.com/groups/628b9159-5f16-455e-bf53-177be857617f/reports/1b7baaea-4d55-4ca8-bb47-9069bbbc6abd/ReportSection85dee9c345e2cedcf468?pbi_source=PowerPoint" TargetMode="External" Id="RelId8" /><Relationship Type="http://schemas.openxmlformats.org/officeDocument/2006/relationships/image" Target="/ppt/media/imagec.png" Id="imgId3055906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abe7e660b57c4f71" /><Relationship Type="http://schemas.openxmlformats.org/officeDocument/2006/relationships/hyperlink" Target="https://app.powerbi.com/groups/628b9159-5f16-455e-bf53-177be857617f/reports/1b7baaea-4d55-4ca8-bb47-9069bbbc6abd/ReportSection0521aa0b166da22edfd1?pbi_source=PowerPoint" TargetMode="External" Id="RelId9" /><Relationship Type="http://schemas.openxmlformats.org/officeDocument/2006/relationships/image" Target="/ppt/media/imaged.png" Id="imgId30559058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a0c2e9982e454f5d" /><Relationship Type="http://schemas.openxmlformats.org/officeDocument/2006/relationships/hyperlink" Target="https://app.powerbi.com/groups/628b9159-5f16-455e-bf53-177be857617f/reports/1b7baaea-4d55-4ca8-bb47-9069bbbc6abd/ReportSection2106c7f1444e0821ae31?pbi_source=PowerPoint" TargetMode="External" Id="RelId10" /><Relationship Type="http://schemas.openxmlformats.org/officeDocument/2006/relationships/image" Target="/ppt/media/imagee.png" Id="imgId30559069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c5dde0f0119e4f82" /><Relationship Type="http://schemas.openxmlformats.org/officeDocument/2006/relationships/hyperlink" Target="https://app.powerbi.com/groups/628b9159-5f16-455e-bf53-177be857617f/reports/1b7baaea-4d55-4ca8-bb47-9069bbbc6abd/ReportSectionf926844707f80345e868?pbi_source=PowerPoint" TargetMode="External" Id="RelId11" /><Relationship Type="http://schemas.openxmlformats.org/officeDocument/2006/relationships/image" Target="/ppt/media/imagef.png" Id="imgId30559059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82fd3011ab7b4a6b" /><Relationship Type="http://schemas.openxmlformats.org/officeDocument/2006/relationships/hyperlink" Target="https://app.powerbi.com/groups/628b9159-5f16-455e-bf53-177be857617f/reports/1b7baaea-4d55-4ca8-bb47-9069bbbc6abd/ReportSection4345db1c3b8a2496b7bb?pbi_source=PowerPoint" TargetMode="External" Id="RelId12" /><Relationship Type="http://schemas.openxmlformats.org/officeDocument/2006/relationships/image" Target="/ppt/media/image10.png" Id="imgId30559070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aa9b95ae4712464d" /><Relationship Type="http://schemas.openxmlformats.org/officeDocument/2006/relationships/hyperlink" Target="https://app.powerbi.com/groups/628b9159-5f16-455e-bf53-177be857617f/reports/1b7baaea-4d55-4ca8-bb47-9069bbbc6abd/ReportSection0b7adc0efcc05c80c479?pbi_source=PowerPoint" TargetMode="External" Id="RelId13" /><Relationship Type="http://schemas.openxmlformats.org/officeDocument/2006/relationships/image" Target="/ppt/media/image11.png" Id="imgId30559060" /></Relationships>
</file>

<file path=ppt/slides/slide1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10584" y="2982149"/>
            <a:ext cx="6314017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algn="l"/>
            <a:r>
              <a:rPr lang="en-US" dirty="0" smtClean="0">
                <a:solidFill>
                  <a:srgbClr val="F3C910"/>
                </a:solidFill>
              </a:rPr>
              <a:t>Utilization Metrics</a:t>
            </a:r>
            <a:endParaRPr lang="en-US" dirty="0">
              <a:solidFill>
                <a:srgbClr val="F3C910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  <a:hlinkClick r:id="coverSlideHpLink"/>
              </a:rPr>
              <a:t>View in Power BI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 smtClean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6/3/2019 12:40:43 PM Eastern Standard 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 smtClean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6/3/2019 12:18:31 PM Eastern Standard Time</a:t>
            </a:r>
            <a:endParaRPr lang="en-US" sz="900" b="0" i="0" dirty="0" smtClean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>
            <a:hlinkClick xmlns:r="http://schemas.openxmlformats.org/officeDocument/2006/relationships" xmlns:a="http://schemas.openxmlformats.org/drawingml/2006/main" r:id="RelId14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30559071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</p:spTree>
    <p:clrMapOvr>
      <a:masterClrMapping xmlns:a="http://schemas.openxmlformats.org/drawingml/2006/main"/>
    </p:clrMapOvr>
  </p:cSld>
</p:sld>
</file>

<file path=ppt/slides/slide1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>
            <a:hlinkClick xmlns:r="http://schemas.openxmlformats.org/officeDocument/2006/relationships" xmlns:a="http://schemas.openxmlformats.org/drawingml/2006/main" r:id="RelId15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30559061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</p:spTree>
    <p:clrMapOvr>
      <a:masterClrMapping xmlns:a="http://schemas.openxmlformats.org/drawingml/2006/main"/>
    </p:clrMapOvr>
  </p:cSld>
</p:sld>
</file>

<file path=ppt/slides/slide1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>
            <a:hlinkClick xmlns:r="http://schemas.openxmlformats.org/officeDocument/2006/relationships" xmlns:a="http://schemas.openxmlformats.org/drawingml/2006/main" r:id="RelId16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30559055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</p:spTree>
    <p:clrMapOvr>
      <a:masterClrMapping xmlns:a="http://schemas.openxmlformats.org/drawingml/2006/main"/>
    </p:clrMapOvr>
  </p:cSld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>
            <a:hlinkClick xmlns:r="http://schemas.openxmlformats.org/officeDocument/2006/relationships" xmlns:a="http://schemas.openxmlformats.org/drawingml/2006/main" r:id="RelId0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30559056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</p:spTree>
    <p:clrMapOvr>
      <a:masterClrMapping xmlns:a="http://schemas.openxmlformats.org/drawingml/2006/main"/>
    </p:clrMapOvr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>
            <a:hlinkClick xmlns:r="http://schemas.openxmlformats.org/officeDocument/2006/relationships" xmlns:a="http://schemas.openxmlformats.org/drawingml/2006/main" r:id="RelId1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30559062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</p:spTree>
    <p:clrMapOvr>
      <a:masterClrMapping xmlns:a="http://schemas.openxmlformats.org/drawingml/2006/main"/>
    </p:clrMapOvr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>
            <a:hlinkClick xmlns:r="http://schemas.openxmlformats.org/officeDocument/2006/relationships" xmlns:a="http://schemas.openxmlformats.org/drawingml/2006/main" r:id="RelId2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30559065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</p:spTree>
    <p:clrMapOvr>
      <a:masterClrMapping xmlns:a="http://schemas.openxmlformats.org/drawingml/2006/main"/>
    </p:clrMapOvr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>
            <a:hlinkClick xmlns:r="http://schemas.openxmlformats.org/officeDocument/2006/relationships" xmlns:a="http://schemas.openxmlformats.org/drawingml/2006/main" r:id="RelId3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30559063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</p:spTree>
    <p:clrMapOvr>
      <a:masterClrMapping xmlns:a="http://schemas.openxmlformats.org/drawingml/2006/main"/>
    </p:clrMapOvr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>
            <a:hlinkClick xmlns:r="http://schemas.openxmlformats.org/officeDocument/2006/relationships" xmlns:a="http://schemas.openxmlformats.org/drawingml/2006/main" r:id="RelId4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30559064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</p:spTree>
    <p:clrMapOvr>
      <a:masterClrMapping xmlns:a="http://schemas.openxmlformats.org/drawingml/2006/main"/>
    </p:clrMapOvr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>
            <a:hlinkClick xmlns:r="http://schemas.openxmlformats.org/officeDocument/2006/relationships" xmlns:a="http://schemas.openxmlformats.org/drawingml/2006/main" r:id="RelId5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30559066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</p:spTree>
    <p:clrMapOvr>
      <a:masterClrMapping xmlns:a="http://schemas.openxmlformats.org/drawingml/2006/main"/>
    </p:clrMapOvr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>
            <a:hlinkClick xmlns:r="http://schemas.openxmlformats.org/officeDocument/2006/relationships" xmlns:a="http://schemas.openxmlformats.org/drawingml/2006/main" r:id="RelId6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30559067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</p:spTree>
    <p:clrMapOvr>
      <a:masterClrMapping xmlns:a="http://schemas.openxmlformats.org/drawingml/2006/main"/>
    </p:clrMapOvr>
  </p:cSld>
</p:sld>
</file>

<file path=ppt/slides/slide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>
            <a:hlinkClick xmlns:r="http://schemas.openxmlformats.org/officeDocument/2006/relationships" xmlns:a="http://schemas.openxmlformats.org/drawingml/2006/main" r:id="RelId7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30559057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</p:spTree>
    <p:clrMapOvr>
      <a:masterClrMapping xmlns:a="http://schemas.openxmlformats.org/drawingml/2006/main"/>
    </p:clrMapOvr>
  </p:cSld>
</p:sld>
</file>

<file path=ppt/slides/slidea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>
            <a:hlinkClick xmlns:r="http://schemas.openxmlformats.org/officeDocument/2006/relationships" xmlns:a="http://schemas.openxmlformats.org/drawingml/2006/main" r:id="RelId8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30559068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</p:spTree>
    <p:clrMapOvr>
      <a:masterClrMapping xmlns:a="http://schemas.openxmlformats.org/drawingml/2006/main"/>
    </p:clrMapOvr>
  </p:cSld>
</p:sld>
</file>

<file path=ppt/slides/slideb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>
            <a:hlinkClick xmlns:r="http://schemas.openxmlformats.org/officeDocument/2006/relationships" xmlns:a="http://schemas.openxmlformats.org/drawingml/2006/main" r:id="RelId9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30559058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</p:spTree>
    <p:clrMapOvr>
      <a:masterClrMapping xmlns:a="http://schemas.openxmlformats.org/drawingml/2006/main"/>
    </p:clrMapOvr>
  </p:cSld>
</p:sld>
</file>

<file path=ppt/slides/slidec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>
            <a:hlinkClick xmlns:r="http://schemas.openxmlformats.org/officeDocument/2006/relationships" xmlns:a="http://schemas.openxmlformats.org/drawingml/2006/main" r:id="RelId10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30559069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</p:spTree>
    <p:clrMapOvr>
      <a:masterClrMapping xmlns:a="http://schemas.openxmlformats.org/drawingml/2006/main"/>
    </p:clrMapOvr>
  </p:cSld>
</p:sld>
</file>

<file path=ppt/slides/slided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>
            <a:hlinkClick xmlns:r="http://schemas.openxmlformats.org/officeDocument/2006/relationships" xmlns:a="http://schemas.openxmlformats.org/drawingml/2006/main" r:id="RelId11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30559059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</p:spTree>
    <p:clrMapOvr>
      <a:masterClrMapping xmlns:a="http://schemas.openxmlformats.org/drawingml/2006/main"/>
    </p:clrMapOvr>
  </p:cSld>
</p:sld>
</file>

<file path=ppt/slides/slidee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>
            <a:hlinkClick xmlns:r="http://schemas.openxmlformats.org/officeDocument/2006/relationships" xmlns:a="http://schemas.openxmlformats.org/drawingml/2006/main" r:id="RelId12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3055907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</p:spTree>
    <p:clrMapOvr>
      <a:masterClrMapping xmlns:a="http://schemas.openxmlformats.org/drawingml/2006/main"/>
    </p:clrMapOvr>
  </p:cSld>
</p:sld>
</file>

<file path=ppt/slides/slidef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>
            <a:hlinkClick xmlns:r="http://schemas.openxmlformats.org/officeDocument/2006/relationships" xmlns:a="http://schemas.openxmlformats.org/drawingml/2006/main" r:id="RelId13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3055906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</p:spTree>
    <p:clrMapOvr>
      <a:masterClrMapping xmlns:a="http://schemas.openxmlformats.org/drawingml/2006/main"/>
    </p:clrMapOvr>
  </p:cSld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revision>2</cp:revision>
  <dcterms:created xsi:type="dcterms:W3CDTF">2016-09-04T11:54:55Z</dcterms:created>
  <dcterms:modified xsi:type="dcterms:W3CDTF">2016-09-04T11:56:03Z</dcterms:modified>
</cp:coreProperties>
</file>